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5" r:id="rId19"/>
    <p:sldId id="260" r:id="rId20"/>
    <p:sldId id="261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F3921-4430-4D5E-86F7-788169E32E16}" type="datetimeFigureOut">
              <a:rPr lang="el-GR" smtClean="0"/>
              <a:pPr/>
              <a:t>8/10/2012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FDAC-5A23-4D9B-95F1-31199ADE008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4776-7860-447D-A4BA-5ED26D501E74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5255-C459-481A-A1C2-8B57CE892A79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FEA3-F1BC-418B-A320-D354DBBC51A3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E243-C0CB-457C-8EC9-C0D53080F641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0C4A-CBFE-47E2-903F-EC4B44DF2562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5875-2471-46E4-BEF5-ED36237F3F80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4194-7D9A-4A85-A977-BA52D6FF499A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7544-C569-4F05-BB70-4B6C6985E37A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F5D7-51BE-4DEF-AF46-5E863DDEDFCA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026C-AB41-4C06-8DEE-EBD1F63B8D66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643-4C0B-462A-816A-86EE5F0E45C0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617D-1E63-4771-8E6D-8BDA2F15B769}" type="datetime1">
              <a:rPr lang="el-GR" smtClean="0"/>
              <a:pPr/>
              <a:t>8/10/2012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Ενότητα 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η εξέλιξη της Ελληνικής Επανάστασης 1821-1827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</a:t>
            </a:r>
            <a:r>
              <a:rPr lang="el-GR" dirty="0" err="1" smtClean="0"/>
              <a:t>Φιλιππιάδας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3367"/>
            <a:ext cx="7560840" cy="598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419"/>
            <a:ext cx="7344816" cy="58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71443"/>
            <a:ext cx="7632848" cy="60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7706"/>
            <a:ext cx="7560839" cy="580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643"/>
            <a:ext cx="7632848" cy="59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4070"/>
            <a:ext cx="7776864" cy="61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49" y="404665"/>
            <a:ext cx="824266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1073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6086"/>
            <a:ext cx="7632848" cy="57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8174"/>
            <a:ext cx="7776863" cy="585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2760"/>
            <a:ext cx="7920880" cy="6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96216"/>
            <a:ext cx="7560840" cy="598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588"/>
            <a:ext cx="7704856" cy="61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6548"/>
            <a:ext cx="7704856" cy="59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2678"/>
            <a:ext cx="7416824" cy="57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1310"/>
            <a:ext cx="7344816" cy="57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3309"/>
            <a:ext cx="7488832" cy="593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7068"/>
            <a:ext cx="7344816" cy="58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43941"/>
            <a:ext cx="7344816" cy="57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3391"/>
            <a:ext cx="7427595" cy="58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11924"/>
            <a:ext cx="7632848" cy="60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7870"/>
            <a:ext cx="7632848" cy="59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</Words>
  <Application>Microsoft Office PowerPoint</Application>
  <PresentationFormat>Προβολή στην οθόνη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Ενότητα 8η  η εξέλιξη της Ελληνικής Επανάστασης 1821-1827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ΟΥΡΑΝΙΑ</dc:creator>
  <cp:lastModifiedBy>ΟΥΡΑΝΙΑ</cp:lastModifiedBy>
  <cp:revision>19</cp:revision>
  <dcterms:created xsi:type="dcterms:W3CDTF">2012-10-07T18:22:31Z</dcterms:created>
  <dcterms:modified xsi:type="dcterms:W3CDTF">2012-10-08T13:08:52Z</dcterms:modified>
</cp:coreProperties>
</file>