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6" r:id="rId3"/>
    <p:sldId id="25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0" r:id="rId21"/>
    <p:sldId id="262" r:id="rId22"/>
    <p:sldId id="263" r:id="rId23"/>
    <p:sldId id="265" r:id="rId24"/>
    <p:sldId id="266" r:id="rId25"/>
    <p:sldId id="268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08508-3EE3-4A74-B2E0-409DD6770E98}" type="datetimeFigureOut">
              <a:rPr lang="el-GR" smtClean="0"/>
              <a:t>7/10/2012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56DBF-81EB-4E4B-8444-591EC0573B2A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2056-C533-4C53-806F-D055B54B4359}" type="datetime1">
              <a:rPr lang="el-GR" smtClean="0"/>
              <a:t>7/10/2012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A244-EC44-4EA8-90E6-7EC6DC06B9DF}" type="datetime1">
              <a:rPr lang="el-GR" smtClean="0"/>
              <a:t>7/10/2012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4D4B-E741-46F2-906E-01719C686385}" type="datetime1">
              <a:rPr lang="el-GR" smtClean="0"/>
              <a:t>7/10/2012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C5FB-E4BB-483E-8D3D-605EEAF90AE4}" type="datetime1">
              <a:rPr lang="el-GR" smtClean="0"/>
              <a:t>7/10/2012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71F9-4D26-43F0-8B4D-E7C99C450377}" type="datetime1">
              <a:rPr lang="el-GR" smtClean="0"/>
              <a:t>7/10/2012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0091-32F3-4C33-A4F3-B6FB7A72CBB3}" type="datetime1">
              <a:rPr lang="el-GR" smtClean="0"/>
              <a:t>7/10/2012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E956-308A-4AE6-8C39-D8B2409B347C}" type="datetime1">
              <a:rPr lang="el-GR" smtClean="0"/>
              <a:t>7/10/2012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5A92-0501-429D-90A3-77996164AF17}" type="datetime1">
              <a:rPr lang="el-GR" smtClean="0"/>
              <a:t>7/10/2012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C83F-101D-4473-BF19-7BEA3DBE5E05}" type="datetime1">
              <a:rPr lang="el-GR" smtClean="0"/>
              <a:t>7/10/2012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613FE-07DD-455F-9C60-876DEAE14976}" type="datetime1">
              <a:rPr lang="el-GR" smtClean="0"/>
              <a:t>7/10/2012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97E2-F89F-4955-84E8-8E5F2D348A7B}" type="datetime1">
              <a:rPr lang="el-GR" smtClean="0"/>
              <a:t>7/10/2012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C6D6D-94CF-4B59-B9E6-725CA64C5557}" type="datetime1">
              <a:rPr lang="el-GR" smtClean="0"/>
              <a:t>7/10/2012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Ο.Παλιάτσου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2C071-46BA-4279-AE59-9E8F6F6588C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Ενότητα 1</a:t>
            </a:r>
            <a:r>
              <a:rPr lang="el-GR" baseline="30000" dirty="0" smtClean="0"/>
              <a:t>η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Η</a:t>
            </a:r>
            <a:r>
              <a:rPr lang="el-GR" dirty="0" smtClean="0"/>
              <a:t> εποχή του Διαφωτισμού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1</a:t>
            </a:r>
            <a:r>
              <a:rPr lang="el-GR" baseline="30000" dirty="0" smtClean="0"/>
              <a:t>ο</a:t>
            </a:r>
            <a:r>
              <a:rPr lang="el-GR" dirty="0" smtClean="0"/>
              <a:t> Γυμνάσιο </a:t>
            </a:r>
            <a:r>
              <a:rPr lang="el-GR" dirty="0" err="1" smtClean="0"/>
              <a:t>Φιλιππιάδας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86738"/>
            <a:ext cx="7920879" cy="56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10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7296"/>
            <a:ext cx="7488832" cy="56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322638"/>
            <a:ext cx="7704856" cy="604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12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8480"/>
            <a:ext cx="7920879" cy="606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420016"/>
            <a:ext cx="7776864" cy="580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62097"/>
            <a:ext cx="7560839" cy="566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5615"/>
            <a:ext cx="7632848" cy="598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66070"/>
            <a:ext cx="7560840" cy="576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288197"/>
            <a:ext cx="7344816" cy="582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29546"/>
            <a:ext cx="7488832" cy="577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12"/>
            <a:ext cx="7704856" cy="645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89177"/>
            <a:ext cx="7632848" cy="602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8642"/>
            <a:ext cx="7704856" cy="615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1099"/>
            <a:ext cx="7632848" cy="593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4206"/>
            <a:ext cx="7704856" cy="620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9415"/>
            <a:ext cx="7776864" cy="5919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18164"/>
            <a:ext cx="7488832" cy="579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2513"/>
            <a:ext cx="7488831" cy="604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16725"/>
            <a:ext cx="7488832" cy="588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410"/>
            <a:ext cx="7272808" cy="591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4258"/>
            <a:ext cx="7776864" cy="601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8421"/>
            <a:ext cx="7560840" cy="600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288199"/>
            <a:ext cx="7416824" cy="588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387875"/>
            <a:ext cx="7848872" cy="581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071-46BA-4279-AE59-9E8F6F6588CA}" type="slidenum">
              <a:rPr lang="el-GR" smtClean="0"/>
              <a:pPr/>
              <a:t>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Ο.Παλιάτσου</a:t>
            </a:r>
            <a:endParaRPr lang="el-G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55</Words>
  <Application>Microsoft Office PowerPoint</Application>
  <PresentationFormat>Προβολή στην οθόνη (4:3)</PresentationFormat>
  <Paragraphs>52</Paragraphs>
  <Slides>25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6" baseType="lpstr">
      <vt:lpstr>Θέμα του Office</vt:lpstr>
      <vt:lpstr>Ενότητα 1η Η εποχή του Διαφωτισμού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ΟΥΡΑΝΙΑ</dc:creator>
  <cp:lastModifiedBy>ΟΥΡΑΝΙΑ</cp:lastModifiedBy>
  <cp:revision>15</cp:revision>
  <dcterms:created xsi:type="dcterms:W3CDTF">2012-10-07T18:22:31Z</dcterms:created>
  <dcterms:modified xsi:type="dcterms:W3CDTF">2012-10-07T19:59:00Z</dcterms:modified>
</cp:coreProperties>
</file>